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7015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Postman: The API Development and Testing Platform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4117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and Test Your APIs with Ease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2934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Eda TERZİOĞLU</a:t>
            </a:r>
            <a:pPr algn="l" indent="0" marL="0">
              <a:lnSpc>
                <a:spcPts val="3000"/>
              </a:lnSpc>
              <a:buNone/>
            </a:pP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Doğa SAÇIKARA 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65120"/>
            <a:ext cx="71263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Let's See Postman in Action!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928110"/>
            <a:ext cx="239316" cy="1436251"/>
          </a:xfrm>
          <a:prstGeom prst="roundRect">
            <a:avLst>
              <a:gd name="adj" fmla="val 4201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16355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16355" y="466296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API test using Postman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 you! 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15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What is Postman?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64587"/>
            <a:ext cx="4158734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API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6007060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Develop, test, document, and manage APIs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64587"/>
            <a:ext cx="4158734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70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82709" y="6007060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Create, send, analyze API requests efficiently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64587"/>
            <a:ext cx="4158853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75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Versatile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0759" y="6007060"/>
            <a:ext cx="36649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Suitable for individuals and teams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24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238" y="3321963"/>
            <a:ext cx="5570815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Journey of Postman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62238" y="5959554"/>
            <a:ext cx="13105924" cy="30480"/>
          </a:xfrm>
          <a:prstGeom prst="roundRect">
            <a:avLst>
              <a:gd name="adj" fmla="val 300120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3286363" y="5306318"/>
            <a:ext cx="30480" cy="653296"/>
          </a:xfrm>
          <a:prstGeom prst="roundRect">
            <a:avLst>
              <a:gd name="adj" fmla="val 300120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3056692" y="5714583"/>
            <a:ext cx="489942" cy="489942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147893" y="5767328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20491" y="4289108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2012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80003" y="4739997"/>
            <a:ext cx="4643438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Chrome extension by Abhinav Asthana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961936" y="5959495"/>
            <a:ext cx="30480" cy="653296"/>
          </a:xfrm>
          <a:prstGeom prst="roundRect">
            <a:avLst>
              <a:gd name="adj" fmla="val 300120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5732264" y="5714583"/>
            <a:ext cx="489942" cy="489942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23466" y="5767328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4696182" y="6830735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2014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3655576" y="7281624"/>
            <a:ext cx="4643557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Standalone desktop application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8637508" y="5306318"/>
            <a:ext cx="30480" cy="653296"/>
          </a:xfrm>
          <a:prstGeom prst="roundRect">
            <a:avLst>
              <a:gd name="adj" fmla="val 300120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8407837" y="5714583"/>
            <a:ext cx="489942" cy="489942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99038" y="5767328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371755" y="4289108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2016-2018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331148" y="4739997"/>
            <a:ext cx="4643557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 collaboration and cloud workspaces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1313200" y="5959495"/>
            <a:ext cx="30480" cy="653296"/>
          </a:xfrm>
          <a:prstGeom prst="roundRect">
            <a:avLst>
              <a:gd name="adj" fmla="val 300120"/>
            </a:avLst>
          </a:prstGeom>
          <a:solidFill>
            <a:srgbClr val="D6BADD"/>
          </a:solidFill>
          <a:ln/>
        </p:spPr>
      </p:sp>
      <p:sp>
        <p:nvSpPr>
          <p:cNvPr id="21" name="Shape 18"/>
          <p:cNvSpPr/>
          <p:nvPr/>
        </p:nvSpPr>
        <p:spPr>
          <a:xfrm>
            <a:off x="11083528" y="5714583"/>
            <a:ext cx="489942" cy="489942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1174730" y="5767328"/>
            <a:ext cx="307419" cy="384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0047446" y="6830735"/>
            <a:ext cx="256234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2020+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9006840" y="7281624"/>
            <a:ext cx="4643557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API lifecycle platform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8928"/>
            <a:ext cx="61768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Postman's Core Features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01191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909530"/>
            <a:ext cx="28996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3757017"/>
            <a:ext cx="2899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Easy to use, even with limited tech knowledge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76" y="201191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36576" y="2909530"/>
            <a:ext cx="28996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Multiple Request Types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036576" y="3757017"/>
            <a:ext cx="2899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GET, POST, PUT, DELETE, GraphQL, WebSocket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428" y="201191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35428" y="2909530"/>
            <a:ext cx="28996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Environment Variables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235428" y="3757017"/>
            <a:ext cx="2899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Dynamic configuration for different environments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121473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7724" y="6019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Team Collaboration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37724" y="6514624"/>
            <a:ext cx="2899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sharing via workspaces</a:t>
            </a:r>
            <a:endParaRPr lang="en-US" sz="18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576" y="5121473"/>
            <a:ext cx="598408" cy="59840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036576" y="6019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Test Automation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4036576" y="6514624"/>
            <a:ext cx="2899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JavaScript-based scripts for automated testing</a:t>
            </a:r>
            <a:endParaRPr lang="en-US" sz="18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428" y="5121473"/>
            <a:ext cx="598408" cy="59840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235428" y="6019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7235428" y="6514624"/>
            <a:ext cx="2899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Automatic generation of API documantation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Beyond the Basics with Postman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93" y="2261354"/>
            <a:ext cx="1115258" cy="1338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5355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Collections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605355" y="2946202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Organize and share related API requests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3" y="3599736"/>
            <a:ext cx="1115258" cy="1338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5355" y="382274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Mock Server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605355" y="4284583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 API responses without a real backend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4938117"/>
            <a:ext cx="1115258" cy="1338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5355" y="516112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API Monitoring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05355" y="5622965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performance with automated tests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6276499"/>
            <a:ext cx="1115258" cy="13383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05355" y="649950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Newman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605355" y="6961346"/>
            <a:ext cx="624435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Run tests via command line for CI/CD integration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2292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Where is Postman Used?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31946" y="2635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API Development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31344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endpoints and debug issues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963" y="3484602"/>
            <a:ext cx="336590" cy="4207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82269" y="2635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Software Testing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82269" y="3131344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validation for QA teams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609" y="3484602"/>
            <a:ext cx="336590" cy="4207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61019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61019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 and practice API concepts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373" y="4495800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82269" y="5897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Prototyping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582269" y="6393418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Rapidly test API designs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609" y="5506879"/>
            <a:ext cx="336590" cy="420767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231946" y="5897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837724" y="6393418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and share API guides</a:t>
            </a:r>
            <a:endParaRPr lang="en-US" sz="18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2963" y="5506879"/>
            <a:ext cx="336590" cy="420767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75319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24" name="Text 12"/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Verify data flow between systems</a:t>
            </a:r>
            <a:endParaRPr lang="en-US" sz="1850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9200" y="4495800"/>
            <a:ext cx="336590" cy="4207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362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071" y="2485549"/>
            <a:ext cx="3832979" cy="478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Postman's Advantages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570071" y="3208853"/>
            <a:ext cx="366474" cy="36647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4" y="3248382"/>
            <a:ext cx="229910" cy="2874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99423" y="3264813"/>
            <a:ext cx="1916430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Free Tier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099423" y="3601998"/>
            <a:ext cx="12960906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Sufficient for basic needs</a:t>
            </a:r>
            <a:endParaRPr lang="en-US" sz="1250" dirty="0"/>
          </a:p>
        </p:txBody>
      </p:sp>
      <p:sp>
        <p:nvSpPr>
          <p:cNvPr id="8" name="Shape 4"/>
          <p:cNvSpPr/>
          <p:nvPr/>
        </p:nvSpPr>
        <p:spPr>
          <a:xfrm>
            <a:off x="570071" y="4188262"/>
            <a:ext cx="366474" cy="36647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4" y="4227790"/>
            <a:ext cx="229910" cy="2874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9423" y="4244221"/>
            <a:ext cx="1916430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Cross-Platform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099423" y="4581406"/>
            <a:ext cx="12960906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Windows, macOS, Linux, web browsers</a:t>
            </a:r>
            <a:endParaRPr lang="en-US" sz="1250" dirty="0"/>
          </a:p>
        </p:txBody>
      </p:sp>
      <p:sp>
        <p:nvSpPr>
          <p:cNvPr id="12" name="Shape 7"/>
          <p:cNvSpPr/>
          <p:nvPr/>
        </p:nvSpPr>
        <p:spPr>
          <a:xfrm>
            <a:off x="570071" y="5167670"/>
            <a:ext cx="366474" cy="36647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4" y="5207198"/>
            <a:ext cx="229910" cy="2874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99423" y="5223629"/>
            <a:ext cx="1916430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Quick Learning Curve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099423" y="5560814"/>
            <a:ext cx="12960906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interface for fast adoption</a:t>
            </a:r>
            <a:endParaRPr lang="en-US" sz="1250" dirty="0"/>
          </a:p>
        </p:txBody>
      </p:sp>
      <p:sp>
        <p:nvSpPr>
          <p:cNvPr id="16" name="Shape 10"/>
          <p:cNvSpPr/>
          <p:nvPr/>
        </p:nvSpPr>
        <p:spPr>
          <a:xfrm>
            <a:off x="570071" y="6147078"/>
            <a:ext cx="366474" cy="36647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54" y="6186607"/>
            <a:ext cx="229910" cy="28741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99423" y="6203037"/>
            <a:ext cx="1916430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Strong Community</a:t>
            </a:r>
            <a:endParaRPr lang="en-US" sz="1500" dirty="0"/>
          </a:p>
        </p:txBody>
      </p:sp>
      <p:sp>
        <p:nvSpPr>
          <p:cNvPr id="19" name="Text 12"/>
          <p:cNvSpPr/>
          <p:nvPr/>
        </p:nvSpPr>
        <p:spPr>
          <a:xfrm>
            <a:off x="1099423" y="6540222"/>
            <a:ext cx="12960906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Extensive documentation and forums</a:t>
            </a:r>
            <a:endParaRPr lang="en-US" sz="1250" dirty="0"/>
          </a:p>
        </p:txBody>
      </p:sp>
      <p:sp>
        <p:nvSpPr>
          <p:cNvPr id="20" name="Shape 13"/>
          <p:cNvSpPr/>
          <p:nvPr/>
        </p:nvSpPr>
        <p:spPr>
          <a:xfrm>
            <a:off x="570071" y="7126486"/>
            <a:ext cx="366474" cy="36647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54" y="7166015"/>
            <a:ext cx="229910" cy="287417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099423" y="7182445"/>
            <a:ext cx="1916430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Integrations</a:t>
            </a:r>
            <a:endParaRPr lang="en-US" sz="1500" dirty="0"/>
          </a:p>
        </p:txBody>
      </p:sp>
      <p:sp>
        <p:nvSpPr>
          <p:cNvPr id="23" name="Text 15"/>
          <p:cNvSpPr/>
          <p:nvPr/>
        </p:nvSpPr>
        <p:spPr>
          <a:xfrm>
            <a:off x="1099423" y="7519630"/>
            <a:ext cx="12960906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Works with GitHub, Slack, Jenkins and more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Postman's Limitations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909" y="3018830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789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Paid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3285530"/>
            <a:ext cx="389536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 features require subscription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68" y="4495681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762381"/>
            <a:ext cx="30816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May slow with large collections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07" y="5972532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Dependency Risk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6239232"/>
            <a:ext cx="372618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Teams may overlook alternative tools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9376"/>
            <a:ext cx="70717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Why is Postman Important?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814" y="1902143"/>
            <a:ext cx="1603058" cy="135719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88" y="2537936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17187" y="21414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Growing Relevance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117187" y="2636996"/>
            <a:ext cx="50537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API usage grows, so does Postman's importance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4937641" y="3273981"/>
            <a:ext cx="8795266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285" y="3319105"/>
            <a:ext cx="3206234" cy="1357193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3787259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18835" y="3558421"/>
            <a:ext cx="28723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Streamlined Processes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918835" y="4053959"/>
            <a:ext cx="390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Simplifies API development and testing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4736068"/>
            <a:ext cx="4809411" cy="135719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988" y="5204222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20364" y="4975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API Foundation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20364" y="5470922"/>
            <a:ext cx="42180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APIs are the backbone of modern software</a:t>
            </a:r>
            <a:endParaRPr lang="en-US" sz="1850" dirty="0"/>
          </a:p>
        </p:txBody>
      </p:sp>
      <p:sp>
        <p:nvSpPr>
          <p:cNvPr id="17" name="Shape 9"/>
          <p:cNvSpPr/>
          <p:nvPr/>
        </p:nvSpPr>
        <p:spPr>
          <a:xfrm>
            <a:off x="6540818" y="6107906"/>
            <a:ext cx="7192089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6153031"/>
            <a:ext cx="6412587" cy="1357193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7988" y="6621185"/>
            <a:ext cx="336590" cy="42076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22012" y="63923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 Serve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22012" y="6887885"/>
            <a:ext cx="56058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Serve developers, QA teams and product managers alike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2025-06-11T17:16:48Z</dcterms:created>
  <dcterms:modified xsi:type="dcterms:W3CDTF">2025-06-11T17:16:48Z</dcterms:modified>
</cp:coreProperties>
</file>